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658" r:id="rId6"/>
    <p:sldMasterId id="2147483660" r:id="rId7"/>
  </p:sldMasterIdLst>
  <p:notesMasterIdLst>
    <p:notesMasterId r:id="rId12"/>
  </p:notesMasterIdLst>
  <p:sldIdLst>
    <p:sldId id="256" r:id="rId8"/>
    <p:sldId id="259" r:id="rId9"/>
    <p:sldId id="258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34" userDrawn="1">
          <p15:clr>
            <a:srgbClr val="A4A3A4"/>
          </p15:clr>
        </p15:guide>
        <p15:guide id="4" pos="7446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E820BA-8A12-30DA-93CD-DDEF2E562745}" v="6" dt="2022-03-08T11:35:19.774"/>
    <p1510:client id="{2EE11153-D392-9CB7-F1F9-CE6006B60334}" v="2" dt="2022-03-08T11:38:07.883"/>
    <p1510:client id="{34952158-7BBC-5CCE-AF6E-73FE821075A4}" v="1" dt="2022-03-08T11:32:33.958"/>
    <p1510:client id="{37F315D1-28B9-4685-B9B7-A879AFD84FD8}" v="11" dt="2022-03-08T11:31:37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56"/>
  </p:normalViewPr>
  <p:slideViewPr>
    <p:cSldViewPr snapToGrid="0">
      <p:cViewPr varScale="1">
        <p:scale>
          <a:sx n="129" d="100"/>
          <a:sy n="129" d="100"/>
        </p:scale>
        <p:origin x="480" y="200"/>
      </p:cViewPr>
      <p:guideLst>
        <p:guide orient="horz" pos="2160"/>
        <p:guide pos="3840"/>
        <p:guide pos="234"/>
        <p:guide pos="7446"/>
        <p:guide orient="horz" pos="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art Parton" userId="S::stuartpa@wakecoll.net::1d60aa82-2649-4e2f-8024-930e1a5ff304" providerId="AD" clId="Web-{58445F1F-8BF7-1AC8-9DC7-C920646492C6}"/>
    <pc:docChg chg="addSld delSld modSld sldOrd">
      <pc:chgData name="Stuart Parton" userId="S::stuartpa@wakecoll.net::1d60aa82-2649-4e2f-8024-930e1a5ff304" providerId="AD" clId="Web-{58445F1F-8BF7-1AC8-9DC7-C920646492C6}" dt="2022-03-04T12:14:19.038" v="205" actId="20577"/>
      <pc:docMkLst>
        <pc:docMk/>
      </pc:docMkLst>
      <pc:sldChg chg="addSp delSp modSp mod setBg">
        <pc:chgData name="Stuart Parton" userId="S::stuartpa@wakecoll.net::1d60aa82-2649-4e2f-8024-930e1a5ff304" providerId="AD" clId="Web-{58445F1F-8BF7-1AC8-9DC7-C920646492C6}" dt="2022-03-04T12:00:00.061" v="30" actId="20577"/>
        <pc:sldMkLst>
          <pc:docMk/>
          <pc:sldMk cId="1402032818" sldId="267"/>
        </pc:sldMkLst>
        <pc:spChg chg="add del">
          <ac:chgData name="Stuart Parton" userId="S::stuartpa@wakecoll.net::1d60aa82-2649-4e2f-8024-930e1a5ff304" providerId="AD" clId="Web-{58445F1F-8BF7-1AC8-9DC7-C920646492C6}" dt="2022-03-04T11:57:56.401" v="6"/>
          <ac:spMkLst>
            <pc:docMk/>
            <pc:sldMk cId="1402032818" sldId="267"/>
            <ac:spMk id="3" creationId="{10AE6398-4436-41C7-8F32-7BB30BB7F0CB}"/>
          </ac:spMkLst>
        </pc:spChg>
        <pc:spChg chg="add mod">
          <ac:chgData name="Stuart Parton" userId="S::stuartpa@wakecoll.net::1d60aa82-2649-4e2f-8024-930e1a5ff304" providerId="AD" clId="Web-{58445F1F-8BF7-1AC8-9DC7-C920646492C6}" dt="2022-03-04T12:00:00.061" v="30" actId="20577"/>
          <ac:spMkLst>
            <pc:docMk/>
            <pc:sldMk cId="1402032818" sldId="267"/>
            <ac:spMk id="4" creationId="{9C2E320E-68AD-488C-8E09-ACBF16864323}"/>
          </ac:spMkLst>
        </pc:spChg>
        <pc:spChg chg="add mod">
          <ac:chgData name="Stuart Parton" userId="S::stuartpa@wakecoll.net::1d60aa82-2649-4e2f-8024-930e1a5ff304" providerId="AD" clId="Web-{58445F1F-8BF7-1AC8-9DC7-C920646492C6}" dt="2022-03-04T11:59:47.639" v="28" actId="1076"/>
          <ac:spMkLst>
            <pc:docMk/>
            <pc:sldMk cId="1402032818" sldId="267"/>
            <ac:spMk id="6" creationId="{1A401AAE-F434-464D-8537-E921CED0589E}"/>
          </ac:spMkLst>
        </pc:spChg>
        <pc:picChg chg="add del mod">
          <ac:chgData name="Stuart Parton" userId="S::stuartpa@wakecoll.net::1d60aa82-2649-4e2f-8024-930e1a5ff304" providerId="AD" clId="Web-{58445F1F-8BF7-1AC8-9DC7-C920646492C6}" dt="2022-03-04T11:58:08.026" v="8"/>
          <ac:picMkLst>
            <pc:docMk/>
            <pc:sldMk cId="1402032818" sldId="267"/>
            <ac:picMk id="2" creationId="{D67538A1-EBA2-4F06-A764-E8E99D2B37B6}"/>
          </ac:picMkLst>
        </pc:picChg>
        <pc:picChg chg="add del mod">
          <ac:chgData name="Stuart Parton" userId="S::stuartpa@wakecoll.net::1d60aa82-2649-4e2f-8024-930e1a5ff304" providerId="AD" clId="Web-{58445F1F-8BF7-1AC8-9DC7-C920646492C6}" dt="2022-03-04T11:58:56.278" v="15"/>
          <ac:picMkLst>
            <pc:docMk/>
            <pc:sldMk cId="1402032818" sldId="267"/>
            <ac:picMk id="5" creationId="{28C02143-624B-4C71-AD4A-4F76B2B77297}"/>
          </ac:picMkLst>
        </pc:picChg>
      </pc:sldChg>
      <pc:sldChg chg="addSp modSp new">
        <pc:chgData name="Stuart Parton" userId="S::stuartpa@wakecoll.net::1d60aa82-2649-4e2f-8024-930e1a5ff304" providerId="AD" clId="Web-{58445F1F-8BF7-1AC8-9DC7-C920646492C6}" dt="2022-03-04T12:01:30.548" v="42"/>
        <pc:sldMkLst>
          <pc:docMk/>
          <pc:sldMk cId="3629882430" sldId="268"/>
        </pc:sldMkLst>
        <pc:spChg chg="add mod">
          <ac:chgData name="Stuart Parton" userId="S::stuartpa@wakecoll.net::1d60aa82-2649-4e2f-8024-930e1a5ff304" providerId="AD" clId="Web-{58445F1F-8BF7-1AC8-9DC7-C920646492C6}" dt="2022-03-04T12:01:19.860" v="41" actId="1076"/>
          <ac:spMkLst>
            <pc:docMk/>
            <pc:sldMk cId="3629882430" sldId="268"/>
            <ac:spMk id="2" creationId="{84AA5D2D-9E16-4397-8204-165162DBCF93}"/>
          </ac:spMkLst>
        </pc:spChg>
        <pc:graphicFrameChg chg="add mod">
          <ac:chgData name="Stuart Parton" userId="S::stuartpa@wakecoll.net::1d60aa82-2649-4e2f-8024-930e1a5ff304" providerId="AD" clId="Web-{58445F1F-8BF7-1AC8-9DC7-C920646492C6}" dt="2022-03-04T12:01:30.548" v="42"/>
          <ac:graphicFrameMkLst>
            <pc:docMk/>
            <pc:sldMk cId="3629882430" sldId="268"/>
            <ac:graphicFrameMk id="4" creationId="{55668322-867C-493D-97B6-2BA39C0C0058}"/>
          </ac:graphicFrameMkLst>
        </pc:graphicFrameChg>
      </pc:sldChg>
      <pc:sldChg chg="addSp modSp new">
        <pc:chgData name="Stuart Parton" userId="S::stuartpa@wakecoll.net::1d60aa82-2649-4e2f-8024-930e1a5ff304" providerId="AD" clId="Web-{58445F1F-8BF7-1AC8-9DC7-C920646492C6}" dt="2022-03-04T12:05:13.319" v="83" actId="1076"/>
        <pc:sldMkLst>
          <pc:docMk/>
          <pc:sldMk cId="2132478437" sldId="269"/>
        </pc:sldMkLst>
        <pc:spChg chg="add mod">
          <ac:chgData name="Stuart Parton" userId="S::stuartpa@wakecoll.net::1d60aa82-2649-4e2f-8024-930e1a5ff304" providerId="AD" clId="Web-{58445F1F-8BF7-1AC8-9DC7-C920646492C6}" dt="2022-03-04T12:03:40.786" v="54" actId="20577"/>
          <ac:spMkLst>
            <pc:docMk/>
            <pc:sldMk cId="2132478437" sldId="269"/>
            <ac:spMk id="3" creationId="{F72A1A5A-DA45-46C2-A511-59000E692A18}"/>
          </ac:spMkLst>
        </pc:spChg>
        <pc:spChg chg="add mod">
          <ac:chgData name="Stuart Parton" userId="S::stuartpa@wakecoll.net::1d60aa82-2649-4e2f-8024-930e1a5ff304" providerId="AD" clId="Web-{58445F1F-8BF7-1AC8-9DC7-C920646492C6}" dt="2022-03-04T12:05:13.319" v="83" actId="1076"/>
          <ac:spMkLst>
            <pc:docMk/>
            <pc:sldMk cId="2132478437" sldId="269"/>
            <ac:spMk id="4" creationId="{88272EDC-F0AA-44D9-AE63-8FFADB6E54C8}"/>
          </ac:spMkLst>
        </pc:spChg>
      </pc:sldChg>
      <pc:sldChg chg="new del">
        <pc:chgData name="Stuart Parton" userId="S::stuartpa@wakecoll.net::1d60aa82-2649-4e2f-8024-930e1a5ff304" providerId="AD" clId="Web-{58445F1F-8BF7-1AC8-9DC7-C920646492C6}" dt="2022-03-04T12:02:12.971" v="44"/>
        <pc:sldMkLst>
          <pc:docMk/>
          <pc:sldMk cId="3569252956" sldId="269"/>
        </pc:sldMkLst>
      </pc:sldChg>
      <pc:sldChg chg="addSp delSp modSp add ord replId">
        <pc:chgData name="Stuart Parton" userId="S::stuartpa@wakecoll.net::1d60aa82-2649-4e2f-8024-930e1a5ff304" providerId="AD" clId="Web-{58445F1F-8BF7-1AC8-9DC7-C920646492C6}" dt="2022-03-04T12:12:10.440" v="183" actId="20577"/>
        <pc:sldMkLst>
          <pc:docMk/>
          <pc:sldMk cId="283551163" sldId="270"/>
        </pc:sldMkLst>
        <pc:spChg chg="mod">
          <ac:chgData name="Stuart Parton" userId="S::stuartpa@wakecoll.net::1d60aa82-2649-4e2f-8024-930e1a5ff304" providerId="AD" clId="Web-{58445F1F-8BF7-1AC8-9DC7-C920646492C6}" dt="2022-03-04T12:12:10.440" v="183" actId="20577"/>
          <ac:spMkLst>
            <pc:docMk/>
            <pc:sldMk cId="283551163" sldId="270"/>
            <ac:spMk id="2" creationId="{84AA5D2D-9E16-4397-8204-165162DBCF93}"/>
          </ac:spMkLst>
        </pc:spChg>
        <pc:spChg chg="add mod">
          <ac:chgData name="Stuart Parton" userId="S::stuartpa@wakecoll.net::1d60aa82-2649-4e2f-8024-930e1a5ff304" providerId="AD" clId="Web-{58445F1F-8BF7-1AC8-9DC7-C920646492C6}" dt="2022-03-04T12:07:59.730" v="122" actId="20577"/>
          <ac:spMkLst>
            <pc:docMk/>
            <pc:sldMk cId="283551163" sldId="270"/>
            <ac:spMk id="3" creationId="{0039A735-AB8F-429C-BD69-B4679A8F53C4}"/>
          </ac:spMkLst>
        </pc:spChg>
        <pc:graphicFrameChg chg="del mod modGraphic">
          <ac:chgData name="Stuart Parton" userId="S::stuartpa@wakecoll.net::1d60aa82-2649-4e2f-8024-930e1a5ff304" providerId="AD" clId="Web-{58445F1F-8BF7-1AC8-9DC7-C920646492C6}" dt="2022-03-04T12:06:57.682" v="108"/>
          <ac:graphicFrameMkLst>
            <pc:docMk/>
            <pc:sldMk cId="283551163" sldId="270"/>
            <ac:graphicFrameMk id="4" creationId="{55668322-867C-493D-97B6-2BA39C0C0058}"/>
          </ac:graphicFrameMkLst>
        </pc:graphicFrameChg>
      </pc:sldChg>
      <pc:sldChg chg="addSp delSp modSp add ord replId">
        <pc:chgData name="Stuart Parton" userId="S::stuartpa@wakecoll.net::1d60aa82-2649-4e2f-8024-930e1a5ff304" providerId="AD" clId="Web-{58445F1F-8BF7-1AC8-9DC7-C920646492C6}" dt="2022-03-04T12:09:25.248" v="143" actId="1076"/>
        <pc:sldMkLst>
          <pc:docMk/>
          <pc:sldMk cId="1651602339" sldId="271"/>
        </pc:sldMkLst>
        <pc:spChg chg="mod">
          <ac:chgData name="Stuart Parton" userId="S::stuartpa@wakecoll.net::1d60aa82-2649-4e2f-8024-930e1a5ff304" providerId="AD" clId="Web-{58445F1F-8BF7-1AC8-9DC7-C920646492C6}" dt="2022-03-04T12:08:55.091" v="138" actId="14100"/>
          <ac:spMkLst>
            <pc:docMk/>
            <pc:sldMk cId="1651602339" sldId="271"/>
            <ac:spMk id="3" creationId="{F72A1A5A-DA45-46C2-A511-59000E692A18}"/>
          </ac:spMkLst>
        </pc:spChg>
        <pc:spChg chg="del">
          <ac:chgData name="Stuart Parton" userId="S::stuartpa@wakecoll.net::1d60aa82-2649-4e2f-8024-930e1a5ff304" providerId="AD" clId="Web-{58445F1F-8BF7-1AC8-9DC7-C920646492C6}" dt="2022-03-04T12:09:00.779" v="139"/>
          <ac:spMkLst>
            <pc:docMk/>
            <pc:sldMk cId="1651602339" sldId="271"/>
            <ac:spMk id="4" creationId="{88272EDC-F0AA-44D9-AE63-8FFADB6E54C8}"/>
          </ac:spMkLst>
        </pc:spChg>
        <pc:picChg chg="add mod">
          <ac:chgData name="Stuart Parton" userId="S::stuartpa@wakecoll.net::1d60aa82-2649-4e2f-8024-930e1a5ff304" providerId="AD" clId="Web-{58445F1F-8BF7-1AC8-9DC7-C920646492C6}" dt="2022-03-04T12:09:25.248" v="143" actId="1076"/>
          <ac:picMkLst>
            <pc:docMk/>
            <pc:sldMk cId="1651602339" sldId="271"/>
            <ac:picMk id="2" creationId="{46E7E6F8-975D-4C16-A6EE-669E01927652}"/>
          </ac:picMkLst>
        </pc:picChg>
      </pc:sldChg>
      <pc:sldChg chg="delSp modSp add ord replId">
        <pc:chgData name="Stuart Parton" userId="S::stuartpa@wakecoll.net::1d60aa82-2649-4e2f-8024-930e1a5ff304" providerId="AD" clId="Web-{58445F1F-8BF7-1AC8-9DC7-C920646492C6}" dt="2022-03-04T12:11:19.111" v="174"/>
        <pc:sldMkLst>
          <pc:docMk/>
          <pc:sldMk cId="4205722163" sldId="272"/>
        </pc:sldMkLst>
        <pc:spChg chg="mod">
          <ac:chgData name="Stuart Parton" userId="S::stuartpa@wakecoll.net::1d60aa82-2649-4e2f-8024-930e1a5ff304" providerId="AD" clId="Web-{58445F1F-8BF7-1AC8-9DC7-C920646492C6}" dt="2022-03-04T12:10:25.328" v="170" actId="20577"/>
          <ac:spMkLst>
            <pc:docMk/>
            <pc:sldMk cId="4205722163" sldId="272"/>
            <ac:spMk id="2" creationId="{84AA5D2D-9E16-4397-8204-165162DBCF93}"/>
          </ac:spMkLst>
        </pc:spChg>
        <pc:spChg chg="del">
          <ac:chgData name="Stuart Parton" userId="S::stuartpa@wakecoll.net::1d60aa82-2649-4e2f-8024-930e1a5ff304" providerId="AD" clId="Web-{58445F1F-8BF7-1AC8-9DC7-C920646492C6}" dt="2022-03-04T12:10:31.063" v="171"/>
          <ac:spMkLst>
            <pc:docMk/>
            <pc:sldMk cId="4205722163" sldId="272"/>
            <ac:spMk id="3" creationId="{0039A735-AB8F-429C-BD69-B4679A8F53C4}"/>
          </ac:spMkLst>
        </pc:spChg>
      </pc:sldChg>
      <pc:sldChg chg="modSp add replId">
        <pc:chgData name="Stuart Parton" userId="S::stuartpa@wakecoll.net::1d60aa82-2649-4e2f-8024-930e1a5ff304" providerId="AD" clId="Web-{58445F1F-8BF7-1AC8-9DC7-C920646492C6}" dt="2022-03-04T12:14:19.038" v="205" actId="20577"/>
        <pc:sldMkLst>
          <pc:docMk/>
          <pc:sldMk cId="512957827" sldId="273"/>
        </pc:sldMkLst>
        <pc:spChg chg="mod">
          <ac:chgData name="Stuart Parton" userId="S::stuartpa@wakecoll.net::1d60aa82-2649-4e2f-8024-930e1a5ff304" providerId="AD" clId="Web-{58445F1F-8BF7-1AC8-9DC7-C920646492C6}" dt="2022-03-04T12:12:30.004" v="202" actId="20577"/>
          <ac:spMkLst>
            <pc:docMk/>
            <pc:sldMk cId="512957827" sldId="273"/>
            <ac:spMk id="2" creationId="{84AA5D2D-9E16-4397-8204-165162DBCF93}"/>
          </ac:spMkLst>
        </pc:spChg>
        <pc:spChg chg="mod">
          <ac:chgData name="Stuart Parton" userId="S::stuartpa@wakecoll.net::1d60aa82-2649-4e2f-8024-930e1a5ff304" providerId="AD" clId="Web-{58445F1F-8BF7-1AC8-9DC7-C920646492C6}" dt="2022-03-04T12:14:19.038" v="205" actId="20577"/>
          <ac:spMkLst>
            <pc:docMk/>
            <pc:sldMk cId="512957827" sldId="273"/>
            <ac:spMk id="3" creationId="{0039A735-AB8F-429C-BD69-B4679A8F53C4}"/>
          </ac:spMkLst>
        </pc:spChg>
      </pc:sldChg>
      <pc:sldChg chg="add del replId">
        <pc:chgData name="Stuart Parton" userId="S::stuartpa@wakecoll.net::1d60aa82-2649-4e2f-8024-930e1a5ff304" providerId="AD" clId="Web-{58445F1F-8BF7-1AC8-9DC7-C920646492C6}" dt="2022-03-04T12:11:40.221" v="175"/>
        <pc:sldMkLst>
          <pc:docMk/>
          <pc:sldMk cId="966983853" sldId="273"/>
        </pc:sldMkLst>
      </pc:sldChg>
    </pc:docChg>
  </pc:docChgLst>
  <pc:docChgLst>
    <pc:chgData name="Stuart Parton" userId="S::stuartpa@wakecoll.net::1d60aa82-2649-4e2f-8024-930e1a5ff304" providerId="AD" clId="Web-{2EE11153-D392-9CB7-F1F9-CE6006B60334}"/>
    <pc:docChg chg="sldOrd">
      <pc:chgData name="Stuart Parton" userId="S::stuartpa@wakecoll.net::1d60aa82-2649-4e2f-8024-930e1a5ff304" providerId="AD" clId="Web-{2EE11153-D392-9CB7-F1F9-CE6006B60334}" dt="2022-03-08T11:38:07.883" v="1"/>
      <pc:docMkLst>
        <pc:docMk/>
      </pc:docMkLst>
      <pc:sldChg chg="ord">
        <pc:chgData name="Stuart Parton" userId="S::stuartpa@wakecoll.net::1d60aa82-2649-4e2f-8024-930e1a5ff304" providerId="AD" clId="Web-{2EE11153-D392-9CB7-F1F9-CE6006B60334}" dt="2022-03-08T11:38:07.883" v="1"/>
        <pc:sldMkLst>
          <pc:docMk/>
          <pc:sldMk cId="3344237803" sldId="258"/>
        </pc:sldMkLst>
      </pc:sldChg>
      <pc:sldChg chg="ord">
        <pc:chgData name="Stuart Parton" userId="S::stuartpa@wakecoll.net::1d60aa82-2649-4e2f-8024-930e1a5ff304" providerId="AD" clId="Web-{2EE11153-D392-9CB7-F1F9-CE6006B60334}" dt="2022-03-08T11:38:04.430" v="0"/>
        <pc:sldMkLst>
          <pc:docMk/>
          <pc:sldMk cId="1987756768" sldId="259"/>
        </pc:sldMkLst>
      </pc:sldChg>
    </pc:docChg>
  </pc:docChgLst>
  <pc:docChgLst>
    <pc:chgData name="Stuart Parton" userId="S::stuartpa@wakecoll.net::1d60aa82-2649-4e2f-8024-930e1a5ff304" providerId="AD" clId="Web-{1EE820BA-8A12-30DA-93CD-DDEF2E562745}"/>
    <pc:docChg chg="addSld delSld">
      <pc:chgData name="Stuart Parton" userId="S::stuartpa@wakecoll.net::1d60aa82-2649-4e2f-8024-930e1a5ff304" providerId="AD" clId="Web-{1EE820BA-8A12-30DA-93CD-DDEF2E562745}" dt="2022-03-08T11:35:19.774" v="5"/>
      <pc:docMkLst>
        <pc:docMk/>
      </pc:docMkLst>
      <pc:sldChg chg="new">
        <pc:chgData name="Stuart Parton" userId="S::stuartpa@wakecoll.net::1d60aa82-2649-4e2f-8024-930e1a5ff304" providerId="AD" clId="Web-{1EE820BA-8A12-30DA-93CD-DDEF2E562745}" dt="2022-03-08T11:34:44.210" v="3"/>
        <pc:sldMkLst>
          <pc:docMk/>
          <pc:sldMk cId="2097580353" sldId="257"/>
        </pc:sldMkLst>
      </pc:sldChg>
      <pc:sldChg chg="del">
        <pc:chgData name="Stuart Parton" userId="S::stuartpa@wakecoll.net::1d60aa82-2649-4e2f-8024-930e1a5ff304" providerId="AD" clId="Web-{1EE820BA-8A12-30DA-93CD-DDEF2E562745}" dt="2022-03-08T11:34:29.538" v="2"/>
        <pc:sldMkLst>
          <pc:docMk/>
          <pc:sldMk cId="2932811701" sldId="257"/>
        </pc:sldMkLst>
      </pc:sldChg>
      <pc:sldChg chg="new del">
        <pc:chgData name="Stuart Parton" userId="S::stuartpa@wakecoll.net::1d60aa82-2649-4e2f-8024-930e1a5ff304" providerId="AD" clId="Web-{1EE820BA-8A12-30DA-93CD-DDEF2E562745}" dt="2022-03-08T11:34:26.772" v="1"/>
        <pc:sldMkLst>
          <pc:docMk/>
          <pc:sldMk cId="3313967874" sldId="258"/>
        </pc:sldMkLst>
      </pc:sldChg>
      <pc:sldChg chg="new">
        <pc:chgData name="Stuart Parton" userId="S::stuartpa@wakecoll.net::1d60aa82-2649-4e2f-8024-930e1a5ff304" providerId="AD" clId="Web-{1EE820BA-8A12-30DA-93CD-DDEF2E562745}" dt="2022-03-08T11:34:54.211" v="4"/>
        <pc:sldMkLst>
          <pc:docMk/>
          <pc:sldMk cId="3344237803" sldId="258"/>
        </pc:sldMkLst>
      </pc:sldChg>
      <pc:sldChg chg="new">
        <pc:chgData name="Stuart Parton" userId="S::stuartpa@wakecoll.net::1d60aa82-2649-4e2f-8024-930e1a5ff304" providerId="AD" clId="Web-{1EE820BA-8A12-30DA-93CD-DDEF2E562745}" dt="2022-03-08T11:35:19.774" v="5"/>
        <pc:sldMkLst>
          <pc:docMk/>
          <pc:sldMk cId="1987756768" sldId="259"/>
        </pc:sldMkLst>
      </pc:sldChg>
    </pc:docChg>
  </pc:docChgLst>
  <pc:docChgLst>
    <pc:chgData name="Stuart Parton" userId="1d60aa82-2649-4e2f-8024-930e1a5ff304" providerId="ADAL" clId="{37F315D1-28B9-4685-B9B7-A879AFD84FD8}"/>
    <pc:docChg chg="addSld delSld">
      <pc:chgData name="Stuart Parton" userId="1d60aa82-2649-4e2f-8024-930e1a5ff304" providerId="ADAL" clId="{37F315D1-28B9-4685-B9B7-A879AFD84FD8}" dt="2022-03-08T11:31:46.901" v="7" actId="680"/>
      <pc:docMkLst>
        <pc:docMk/>
      </pc:docMkLst>
      <pc:sldChg chg="new">
        <pc:chgData name="Stuart Parton" userId="1d60aa82-2649-4e2f-8024-930e1a5ff304" providerId="ADAL" clId="{37F315D1-28B9-4685-B9B7-A879AFD84FD8}" dt="2022-03-08T11:31:46.901" v="7" actId="680"/>
        <pc:sldMkLst>
          <pc:docMk/>
          <pc:sldMk cId="2460635076" sldId="256"/>
        </pc:sldMkLst>
      </pc:sldChg>
      <pc:sldChg chg="del">
        <pc:chgData name="Stuart Parton" userId="1d60aa82-2649-4e2f-8024-930e1a5ff304" providerId="ADAL" clId="{37F315D1-28B9-4685-B9B7-A879AFD84FD8}" dt="2022-03-08T11:31:35.099" v="0" actId="47"/>
        <pc:sldMkLst>
          <pc:docMk/>
          <pc:sldMk cId="1402032818" sldId="267"/>
        </pc:sldMkLst>
      </pc:sldChg>
      <pc:sldChg chg="del">
        <pc:chgData name="Stuart Parton" userId="1d60aa82-2649-4e2f-8024-930e1a5ff304" providerId="ADAL" clId="{37F315D1-28B9-4685-B9B7-A879AFD84FD8}" dt="2022-03-08T11:31:35.997" v="1" actId="47"/>
        <pc:sldMkLst>
          <pc:docMk/>
          <pc:sldMk cId="3629882430" sldId="268"/>
        </pc:sldMkLst>
      </pc:sldChg>
      <pc:sldChg chg="del">
        <pc:chgData name="Stuart Parton" userId="1d60aa82-2649-4e2f-8024-930e1a5ff304" providerId="ADAL" clId="{37F315D1-28B9-4685-B9B7-A879AFD84FD8}" dt="2022-03-08T11:31:36.432" v="2" actId="47"/>
        <pc:sldMkLst>
          <pc:docMk/>
          <pc:sldMk cId="2132478437" sldId="269"/>
        </pc:sldMkLst>
      </pc:sldChg>
      <pc:sldChg chg="del">
        <pc:chgData name="Stuart Parton" userId="1d60aa82-2649-4e2f-8024-930e1a5ff304" providerId="ADAL" clId="{37F315D1-28B9-4685-B9B7-A879AFD84FD8}" dt="2022-03-08T11:31:37.036" v="5" actId="47"/>
        <pc:sldMkLst>
          <pc:docMk/>
          <pc:sldMk cId="283551163" sldId="270"/>
        </pc:sldMkLst>
      </pc:sldChg>
      <pc:sldChg chg="del">
        <pc:chgData name="Stuart Parton" userId="1d60aa82-2649-4e2f-8024-930e1a5ff304" providerId="ADAL" clId="{37F315D1-28B9-4685-B9B7-A879AFD84FD8}" dt="2022-03-08T11:31:36.666" v="3" actId="47"/>
        <pc:sldMkLst>
          <pc:docMk/>
          <pc:sldMk cId="1651602339" sldId="271"/>
        </pc:sldMkLst>
      </pc:sldChg>
      <pc:sldChg chg="del">
        <pc:chgData name="Stuart Parton" userId="1d60aa82-2649-4e2f-8024-930e1a5ff304" providerId="ADAL" clId="{37F315D1-28B9-4685-B9B7-A879AFD84FD8}" dt="2022-03-08T11:31:37.021" v="4" actId="47"/>
        <pc:sldMkLst>
          <pc:docMk/>
          <pc:sldMk cId="4205722163" sldId="272"/>
        </pc:sldMkLst>
      </pc:sldChg>
      <pc:sldChg chg="del">
        <pc:chgData name="Stuart Parton" userId="1d60aa82-2649-4e2f-8024-930e1a5ff304" providerId="ADAL" clId="{37F315D1-28B9-4685-B9B7-A879AFD84FD8}" dt="2022-03-08T11:31:37.416" v="6" actId="47"/>
        <pc:sldMkLst>
          <pc:docMk/>
          <pc:sldMk cId="512957827" sldId="273"/>
        </pc:sldMkLst>
      </pc:sldChg>
    </pc:docChg>
  </pc:docChgLst>
  <pc:docChgLst>
    <pc:chgData name="Stuart Parton" userId="S::stuartpa@wakecoll.net::1d60aa82-2649-4e2f-8024-930e1a5ff304" providerId="AD" clId="Web-{34952158-7BBC-5CCE-AF6E-73FE821075A4}"/>
    <pc:docChg chg="addSld">
      <pc:chgData name="Stuart Parton" userId="S::stuartpa@wakecoll.net::1d60aa82-2649-4e2f-8024-930e1a5ff304" providerId="AD" clId="Web-{34952158-7BBC-5CCE-AF6E-73FE821075A4}" dt="2022-03-08T11:32:33.958" v="0"/>
      <pc:docMkLst>
        <pc:docMk/>
      </pc:docMkLst>
      <pc:sldChg chg="new">
        <pc:chgData name="Stuart Parton" userId="S::stuartpa@wakecoll.net::1d60aa82-2649-4e2f-8024-930e1a5ff304" providerId="AD" clId="Web-{34952158-7BBC-5CCE-AF6E-73FE821075A4}" dt="2022-03-08T11:32:33.958" v="0"/>
        <pc:sldMkLst>
          <pc:docMk/>
          <pc:sldMk cId="2932811701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6024D-CFE6-ED41-B342-0C05170EE2BA}" type="datetimeFigureOut">
              <a:rPr lang="en-US" smtClean="0"/>
              <a:t>1/26/23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651FF-A2AB-2E45-B771-35A5C7E34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6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904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380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160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3" pos="234" userDrawn="1">
          <p15:clr>
            <a:srgbClr val="FBAE40"/>
          </p15:clr>
        </p15:guide>
        <p15:guide id="4" pos="744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500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3" pos="234" userDrawn="1">
          <p15:clr>
            <a:srgbClr val="FBAE40"/>
          </p15:clr>
        </p15:guide>
        <p15:guide id="4" pos="744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00E36C-5332-4C44-96CF-18858292C6AE}"/>
              </a:ext>
            </a:extLst>
          </p:cNvPr>
          <p:cNvSpPr/>
          <p:nvPr userDrawn="1"/>
        </p:nvSpPr>
        <p:spPr>
          <a:xfrm>
            <a:off x="1" y="5890055"/>
            <a:ext cx="12192000" cy="967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55FA6F-7251-EB49-BA73-157D43825A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411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00E36C-5332-4C44-96CF-18858292C6AE}"/>
              </a:ext>
            </a:extLst>
          </p:cNvPr>
          <p:cNvSpPr/>
          <p:nvPr userDrawn="1"/>
        </p:nvSpPr>
        <p:spPr>
          <a:xfrm>
            <a:off x="1" y="5890055"/>
            <a:ext cx="12192000" cy="967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55FA6F-7251-EB49-BA73-157D43825A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9DEE4D-209E-A90B-BB4A-0612592E4C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4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411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77F1FE-92C9-3847-81D1-471E4FB9D3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7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411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00E36C-5332-4C44-96CF-18858292C6AE}"/>
              </a:ext>
            </a:extLst>
          </p:cNvPr>
          <p:cNvSpPr/>
          <p:nvPr userDrawn="1"/>
        </p:nvSpPr>
        <p:spPr>
          <a:xfrm>
            <a:off x="1" y="5890055"/>
            <a:ext cx="12192000" cy="967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79D4CF-6DC7-9440-A69B-90FBE0CFF8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8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411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3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756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23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58035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Option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Optio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ondary Slide Option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ondary Slide Optio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f6ff51-a68c-4c13-8b0e-d0589e7a7f6d">
      <Terms xmlns="http://schemas.microsoft.com/office/infopath/2007/PartnerControls"/>
    </lcf76f155ced4ddcb4097134ff3c332f>
    <TaxCatchAll xmlns="b7eb00ce-a785-4acf-8095-9e45a553bc5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2390C13F0D5849BCF55CB89CD90584" ma:contentTypeVersion="15" ma:contentTypeDescription="Create a new document." ma:contentTypeScope="" ma:versionID="fa466421ef03cfe484c0cc27c9c91ef5">
  <xsd:schema xmlns:xsd="http://www.w3.org/2001/XMLSchema" xmlns:xs="http://www.w3.org/2001/XMLSchema" xmlns:p="http://schemas.microsoft.com/office/2006/metadata/properties" xmlns:ns2="6df6ff51-a68c-4c13-8b0e-d0589e7a7f6d" xmlns:ns3="b7eb00ce-a785-4acf-8095-9e45a553bc51" targetNamespace="http://schemas.microsoft.com/office/2006/metadata/properties" ma:root="true" ma:fieldsID="9583d7978174c848f2a5e9620bf74997" ns2:_="" ns3:_="">
    <xsd:import namespace="6df6ff51-a68c-4c13-8b0e-d0589e7a7f6d"/>
    <xsd:import namespace="b7eb00ce-a785-4acf-8095-9e45a553bc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6ff51-a68c-4c13-8b0e-d0589e7a7f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4efb06d-d731-4155-8a6c-256b046136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b00ce-a785-4acf-8095-9e45a553bc5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372ccd1e-c48b-4aeb-8b08-d54bdd528b23" ma:internalName="TaxCatchAll" ma:showField="CatchAllData" ma:web="b7eb00ce-a785-4acf-8095-9e45a553bc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F7347F-E5F4-43B3-9300-95A3376A9297}">
  <ds:schemaRefs>
    <ds:schemaRef ds:uri="6df6ff51-a68c-4c13-8b0e-d0589e7a7f6d"/>
    <ds:schemaRef ds:uri="b7eb00ce-a785-4acf-8095-9e45a553bc51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08272A5-2C05-4CCC-A5B2-6AD80CC00F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9ECB67-1247-4BA5-90EB-3BF830527C17}">
  <ds:schemaRefs>
    <ds:schemaRef ds:uri="6df6ff51-a68c-4c13-8b0e-d0589e7a7f6d"/>
    <ds:schemaRef ds:uri="b7eb00ce-a785-4acf-8095-9e45a553bc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Avenir Black</vt:lpstr>
      <vt:lpstr>Calibri</vt:lpstr>
      <vt:lpstr>Title Slide Option 1</vt:lpstr>
      <vt:lpstr>Title Slide Option 2</vt:lpstr>
      <vt:lpstr>Secondary Slide Option 1</vt:lpstr>
      <vt:lpstr>Secondary Slide Option 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Holt</dc:creator>
  <cp:lastModifiedBy>Dean Yoxall</cp:lastModifiedBy>
  <cp:revision>11</cp:revision>
  <dcterms:created xsi:type="dcterms:W3CDTF">2022-02-21T09:02:48Z</dcterms:created>
  <dcterms:modified xsi:type="dcterms:W3CDTF">2023-01-26T10:05:41Z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0x010100622390C13F0D5849BCF55CB89CD90584</vt:lpwstr>
  </property>
  <property fmtid="{D5CDD505-2E9C-101B-9397-08002B2CF9AE}" pid="3" name="MediaServiceImageTags">
    <vt:lpwstr/>
  </property>
</Properties>
</file>