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58" r:id="rId6"/>
    <p:sldMasterId id="2147483660" r:id="rId7"/>
  </p:sldMasterIdLst>
  <p:notesMasterIdLst>
    <p:notesMasterId r:id="rId12"/>
  </p:notesMasterIdLst>
  <p:sldIdLst>
    <p:sldId id="256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0"/>
    <p:restoredTop sz="94656"/>
  </p:normalViewPr>
  <p:slideViewPr>
    <p:cSldViewPr snapToGrid="0">
      <p:cViewPr>
        <p:scale>
          <a:sx n="100" d="100"/>
          <a:sy n="100" d="100"/>
        </p:scale>
        <p:origin x="808" y="424"/>
      </p:cViewPr>
      <p:guideLst>
        <p:guide orient="horz" pos="2160"/>
        <p:guide pos="3840"/>
        <p:guide pos="234"/>
        <p:guide pos="7446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6024D-CFE6-ED41-B342-0C05170EE2BA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651FF-A2AB-2E45-B771-35A5C7E3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04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80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6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pos="74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00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pos="74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emf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0E36C-5332-4C44-96CF-18858292C6AE}"/>
              </a:ext>
            </a:extLst>
          </p:cNvPr>
          <p:cNvSpPr/>
          <p:nvPr userDrawn="1"/>
        </p:nvSpPr>
        <p:spPr>
          <a:xfrm>
            <a:off x="1" y="5890055"/>
            <a:ext cx="12192000" cy="9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55FA6F-7251-EB49-BA73-157D43825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890054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FC6B05B-0AC6-46C0-363B-427B04D6F0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9083" y="6119313"/>
            <a:ext cx="2300761" cy="456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F7CA57-30D1-9E73-794D-66C1011766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6428" y="6113427"/>
            <a:ext cx="2925822" cy="561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2A5A7C-38B5-8B81-3264-60FCDA5990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1475" y="5988656"/>
            <a:ext cx="581025" cy="58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050359-0EC4-5369-118F-9EB9FAEC3F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1182" y="6216185"/>
            <a:ext cx="1408865" cy="390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D69608-51E9-8AD7-66B6-0D82A932C73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76965" y="6210299"/>
            <a:ext cx="1123568" cy="3909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165153-EEC3-FA06-A9D8-9BDB7C462FF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57451" y="6210299"/>
            <a:ext cx="1363075" cy="3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0E36C-5332-4C44-96CF-18858292C6AE}"/>
              </a:ext>
            </a:extLst>
          </p:cNvPr>
          <p:cNvSpPr/>
          <p:nvPr userDrawn="1"/>
        </p:nvSpPr>
        <p:spPr>
          <a:xfrm>
            <a:off x="1" y="5890055"/>
            <a:ext cx="12192000" cy="9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55FA6F-7251-EB49-BA73-157D43825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4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77F1FE-92C9-3847-81D1-471E4FB9D3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3476369" y="-1150213"/>
            <a:ext cx="10176198" cy="8252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00E36C-5332-4C44-96CF-18858292C6AE}"/>
              </a:ext>
            </a:extLst>
          </p:cNvPr>
          <p:cNvSpPr/>
          <p:nvPr userDrawn="1"/>
        </p:nvSpPr>
        <p:spPr>
          <a:xfrm>
            <a:off x="0" y="5890055"/>
            <a:ext cx="12192000" cy="9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541CB7-D76B-BF48-8D57-5D5ABA848430}"/>
              </a:ext>
            </a:extLst>
          </p:cNvPr>
          <p:cNvCxnSpPr/>
          <p:nvPr userDrawn="1"/>
        </p:nvCxnSpPr>
        <p:spPr>
          <a:xfrm>
            <a:off x="371475" y="5890055"/>
            <a:ext cx="11449050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6CE87A-3644-8C83-1990-78781A70E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9083" y="6119313"/>
            <a:ext cx="2300761" cy="456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7B0AE3-4D03-ED5A-81C3-D1BCE00357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6428" y="6113427"/>
            <a:ext cx="2925822" cy="561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B237E-5E77-BDEF-00E4-336093AA4B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1475" y="5988656"/>
            <a:ext cx="581025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16015-C0FC-BA22-3E60-F781B0AF8D2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1182" y="6216185"/>
            <a:ext cx="1408865" cy="390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410D2C-39BA-4D18-DE2B-C3256C7F1A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76965" y="6210299"/>
            <a:ext cx="1123568" cy="390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E6F297-2EE1-0442-9C94-256D8B0DC7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57451" y="6210299"/>
            <a:ext cx="1363075" cy="3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0E36C-5332-4C44-96CF-18858292C6AE}"/>
              </a:ext>
            </a:extLst>
          </p:cNvPr>
          <p:cNvSpPr/>
          <p:nvPr userDrawn="1"/>
        </p:nvSpPr>
        <p:spPr>
          <a:xfrm>
            <a:off x="1" y="5890055"/>
            <a:ext cx="12192000" cy="9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541CB7-D76B-BF48-8D57-5D5ABA848430}"/>
              </a:ext>
            </a:extLst>
          </p:cNvPr>
          <p:cNvCxnSpPr/>
          <p:nvPr userDrawn="1"/>
        </p:nvCxnSpPr>
        <p:spPr>
          <a:xfrm>
            <a:off x="371475" y="5890055"/>
            <a:ext cx="11449050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020FA14-9898-8E0A-9140-B83CE1ADA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083" y="6119313"/>
            <a:ext cx="2300761" cy="456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05FE1-196B-ED54-8598-C886D06AC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6428" y="6113427"/>
            <a:ext cx="2925822" cy="561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60D22-F8D1-C3BD-BAAE-6356B71396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1475" y="5988656"/>
            <a:ext cx="581025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FA8C4-B9C1-8E49-5649-E03298EA5C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11182" y="6216185"/>
            <a:ext cx="1408865" cy="390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72F2C-EE64-3467-CBE3-3750E71FDA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76965" y="6210299"/>
            <a:ext cx="1123568" cy="390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861BC-577A-3664-2717-0E181B2E84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7451" y="6210299"/>
            <a:ext cx="1363075" cy="3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3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75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23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5803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ondary Slide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ondary Slide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390C13F0D5849BCF55CB89CD90584" ma:contentTypeVersion="15" ma:contentTypeDescription="Create a new document." ma:contentTypeScope="" ma:versionID="fa466421ef03cfe484c0cc27c9c91ef5">
  <xsd:schema xmlns:xsd="http://www.w3.org/2001/XMLSchema" xmlns:xs="http://www.w3.org/2001/XMLSchema" xmlns:p="http://schemas.microsoft.com/office/2006/metadata/properties" xmlns:ns2="6df6ff51-a68c-4c13-8b0e-d0589e7a7f6d" xmlns:ns3="b7eb00ce-a785-4acf-8095-9e45a553bc51" targetNamespace="http://schemas.microsoft.com/office/2006/metadata/properties" ma:root="true" ma:fieldsID="9583d7978174c848f2a5e9620bf74997" ns2:_="" ns3:_="">
    <xsd:import namespace="6df6ff51-a68c-4c13-8b0e-d0589e7a7f6d"/>
    <xsd:import namespace="b7eb00ce-a785-4acf-8095-9e45a553bc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ff51-a68c-4c13-8b0e-d0589e7a7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efb06d-d731-4155-8a6c-256b04613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b00ce-a785-4acf-8095-9e45a553bc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372ccd1e-c48b-4aeb-8b08-d54bdd528b23" ma:internalName="TaxCatchAll" ma:showField="CatchAllData" ma:web="b7eb00ce-a785-4acf-8095-9e45a553bc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f6ff51-a68c-4c13-8b0e-d0589e7a7f6d">
      <Terms xmlns="http://schemas.microsoft.com/office/infopath/2007/PartnerControls"/>
    </lcf76f155ced4ddcb4097134ff3c332f>
    <TaxCatchAll xmlns="b7eb00ce-a785-4acf-8095-9e45a553bc51" xsi:nil="true"/>
  </documentManagement>
</p:properties>
</file>

<file path=customXml/itemProps1.xml><?xml version="1.0" encoding="utf-8"?>
<ds:datastoreItem xmlns:ds="http://schemas.openxmlformats.org/officeDocument/2006/customXml" ds:itemID="{008272A5-2C05-4CCC-A5B2-6AD80CC00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9ECB67-1247-4BA5-90EB-3BF830527C17}">
  <ds:schemaRefs>
    <ds:schemaRef ds:uri="6df6ff51-a68c-4c13-8b0e-d0589e7a7f6d"/>
    <ds:schemaRef ds:uri="b7eb00ce-a785-4acf-8095-9e45a553bc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F7347F-E5F4-43B3-9300-95A3376A9297}">
  <ds:schemaRefs>
    <ds:schemaRef ds:uri="6df6ff51-a68c-4c13-8b0e-d0589e7a7f6d"/>
    <ds:schemaRef ds:uri="b7eb00ce-a785-4acf-8095-9e45a553bc5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Black</vt:lpstr>
      <vt:lpstr>Calibri</vt:lpstr>
      <vt:lpstr>Title Slide Option 1</vt:lpstr>
      <vt:lpstr>Title Slide Option 2</vt:lpstr>
      <vt:lpstr>Secondary Slide Option 1</vt:lpstr>
      <vt:lpstr>Secondary Slide Option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Holt</dc:creator>
  <cp:lastModifiedBy>Sam Holt</cp:lastModifiedBy>
  <cp:revision>12</cp:revision>
  <dcterms:created xsi:type="dcterms:W3CDTF">2022-02-21T09:02:48Z</dcterms:created>
  <dcterms:modified xsi:type="dcterms:W3CDTF">2024-01-11T10:26:46Z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0x010100622390C13F0D5849BCF55CB89CD90584</vt:lpwstr>
  </property>
  <property fmtid="{D5CDD505-2E9C-101B-9397-08002B2CF9AE}" pid="3" name="MediaServiceImageTags">
    <vt:lpwstr/>
  </property>
</Properties>
</file>